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.ppt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clearance</a:t>
            </a:r>
            <a:br>
              <a:rPr lang="de-DE" sz="1000" dirty="0"/>
            </a:br>
            <a:r>
              <a:rPr lang="de-DE" sz="1000" dirty="0"/>
              <a:t>(blind </a:t>
            </a:r>
            <a:r>
              <a:rPr lang="de-DE" sz="1000" dirty="0" err="1"/>
              <a:t>side</a:t>
            </a:r>
            <a:r>
              <a:rPr lang="de-DE" sz="1000" dirty="0"/>
              <a:t>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before</a:t>
            </a:r>
            <a:r>
              <a:rPr lang="de-DE" sz="1000" dirty="0"/>
              <a:t> </a:t>
            </a:r>
            <a:r>
              <a:rPr lang="de-DE" sz="1000" dirty="0" err="1"/>
              <a:t>rivetting</a:t>
            </a:r>
            <a:endParaRPr lang="de-DE" sz="1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after</a:t>
            </a:r>
          </a:p>
          <a:p>
            <a:pPr algn="ctr"/>
            <a:r>
              <a:rPr lang="de-DE" sz="1000" dirty="0" err="1"/>
              <a:t>rivetting</a:t>
            </a:r>
            <a:endParaRPr lang="de-DE" sz="1000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grip</a:t>
            </a:r>
            <a:endParaRPr lang="de-DE" sz="1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application</a:t>
            </a:r>
            <a:r>
              <a:rPr lang="de-DE" sz="1000" dirty="0"/>
              <a:t> </a:t>
            </a:r>
            <a:r>
              <a:rPr lang="de-DE" sz="1000" dirty="0" err="1"/>
              <a:t>example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i="1" dirty="0" err="1"/>
              <a:t>Thin</a:t>
            </a:r>
            <a:r>
              <a:rPr lang="de-DE" sz="1000" b="1" i="1" dirty="0"/>
              <a:t> / </a:t>
            </a:r>
            <a:r>
              <a:rPr lang="de-DE" sz="1000" b="1" i="1" dirty="0" err="1"/>
              <a:t>Thick</a:t>
            </a:r>
            <a:r>
              <a:rPr lang="de-DE" sz="1000" b="1" i="1" dirty="0"/>
              <a:t>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Good</a:t>
            </a:r>
            <a:endParaRPr lang="de-DE" sz="10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Satisfactory</a:t>
            </a:r>
            <a:endParaRPr lang="de-DE" sz="1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Good</a:t>
            </a:r>
            <a:endParaRPr lang="de-DE" sz="1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Better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undercut</a:t>
              </a:r>
              <a:endParaRPr lang="de-DE" sz="1000" dirty="0"/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rivet</a:t>
              </a:r>
              <a:r>
                <a:rPr lang="de-DE" sz="1000" dirty="0"/>
                <a:t> </a:t>
              </a:r>
              <a:r>
                <a:rPr lang="de-DE" sz="1000" dirty="0" err="1"/>
                <a:t>head</a:t>
              </a:r>
              <a:r>
                <a:rPr lang="de-DE" sz="1000" dirty="0"/>
                <a:t> </a:t>
              </a:r>
              <a:r>
                <a:rPr lang="de-DE" sz="1000" dirty="0" err="1"/>
                <a:t>diameter</a:t>
              </a:r>
              <a:endParaRPr lang="de-DE" sz="1000" dirty="0"/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bottom</a:t>
              </a:r>
              <a:r>
                <a:rPr lang="de-DE" sz="1000" dirty="0"/>
                <a:t> </a:t>
              </a:r>
              <a:r>
                <a:rPr lang="de-DE" sz="1000" dirty="0" err="1"/>
                <a:t>thickness</a:t>
              </a:r>
              <a:endParaRPr lang="de-DE" sz="1000" dirty="0"/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rivet</a:t>
              </a:r>
              <a:r>
                <a:rPr lang="de-DE" sz="1000" dirty="0"/>
                <a:t> </a:t>
              </a:r>
              <a:r>
                <a:rPr lang="de-DE" sz="1000" dirty="0" err="1"/>
                <a:t>diameter</a:t>
              </a:r>
              <a:endParaRPr lang="de-DE" sz="1000" dirty="0"/>
            </a:p>
            <a:p>
              <a:pPr algn="ctr"/>
              <a:r>
                <a:rPr lang="de-DE" sz="1000" dirty="0"/>
                <a:t>(</a:t>
              </a:r>
              <a:r>
                <a:rPr lang="de-DE" sz="1000" dirty="0" err="1"/>
                <a:t>undeformed</a:t>
              </a:r>
              <a:r>
                <a:rPr lang="de-DE" sz="1000" dirty="0"/>
                <a:t>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punch</a:t>
              </a:r>
              <a:endParaRPr lang="de-DE" sz="1000" dirty="0"/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solid </a:t>
              </a:r>
              <a:r>
                <a:rPr lang="de-DE" sz="1000" dirty="0" err="1"/>
                <a:t>rivet</a:t>
              </a:r>
              <a:endParaRPr lang="de-DE" sz="10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semi</a:t>
              </a:r>
              <a:r>
                <a:rPr lang="de-DE" sz="1000" dirty="0"/>
                <a:t> </a:t>
              </a:r>
              <a:r>
                <a:rPr lang="de-DE" sz="1000" dirty="0" err="1"/>
                <a:t>tubular</a:t>
              </a:r>
              <a:r>
                <a:rPr lang="de-DE" sz="1000" dirty="0"/>
                <a:t> </a:t>
              </a:r>
              <a:r>
                <a:rPr lang="de-DE" sz="1000" dirty="0" err="1"/>
                <a:t>rivet</a:t>
              </a:r>
              <a:endParaRPr lang="de-DE" sz="10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shoulder</a:t>
              </a:r>
              <a:r>
                <a:rPr lang="de-DE" sz="1000" dirty="0"/>
                <a:t> </a:t>
              </a:r>
              <a:r>
                <a:rPr lang="de-DE" sz="1000" dirty="0" err="1"/>
                <a:t>rivet</a:t>
              </a:r>
              <a:endParaRPr lang="de-DE" sz="10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split</a:t>
              </a:r>
              <a:r>
                <a:rPr lang="de-DE" sz="1000" dirty="0"/>
                <a:t> </a:t>
              </a:r>
              <a:r>
                <a:rPr lang="de-DE" sz="1000" dirty="0" err="1"/>
                <a:t>rivet</a:t>
              </a:r>
              <a:endParaRPr lang="de-D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shoulder</a:t>
            </a:r>
            <a:endParaRPr lang="de-DE" sz="1000" dirty="0"/>
          </a:p>
          <a:p>
            <a:pPr algn="ctr"/>
            <a:r>
              <a:rPr lang="de-DE" sz="1000" dirty="0" err="1"/>
              <a:t>length</a:t>
            </a: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head</a:t>
            </a:r>
            <a:r>
              <a:rPr lang="de-DE" sz="1000" dirty="0"/>
              <a:t> </a:t>
            </a:r>
            <a:r>
              <a:rPr lang="de-DE" sz="1000" dirty="0" err="1"/>
              <a:t>diameter</a:t>
            </a:r>
            <a:endParaRPr lang="de-DE" sz="1000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length</a:t>
            </a:r>
            <a:endParaRPr lang="de-DE" sz="10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shoulder</a:t>
            </a:r>
            <a:endParaRPr lang="de-DE" sz="1000" dirty="0"/>
          </a:p>
          <a:p>
            <a:pPr algn="ctr"/>
            <a:r>
              <a:rPr lang="de-DE" sz="1000" dirty="0" err="1"/>
              <a:t>diameter</a:t>
            </a:r>
            <a:endParaRPr lang="de-DE" sz="10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hole </a:t>
            </a:r>
            <a:r>
              <a:rPr lang="de-DE" sz="1000" dirty="0" err="1"/>
              <a:t>depth</a:t>
            </a:r>
            <a:endParaRPr lang="de-DE" sz="1000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hole </a:t>
            </a:r>
            <a:r>
              <a:rPr lang="de-DE" sz="1000" dirty="0" err="1"/>
              <a:t>diameter</a:t>
            </a:r>
            <a:endParaRPr lang="de-DE" sz="1000" dirty="0"/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tennon</a:t>
            </a:r>
            <a:endParaRPr lang="de-DE" sz="1000" dirty="0"/>
          </a:p>
          <a:p>
            <a:pPr algn="ctr"/>
            <a:r>
              <a:rPr lang="de-DE" sz="1000" dirty="0" err="1"/>
              <a:t>length</a:t>
            </a:r>
            <a:endParaRPr lang="de-DE" sz="1000" dirty="0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tennon</a:t>
            </a:r>
            <a:endParaRPr lang="de-DE" sz="1000" dirty="0"/>
          </a:p>
          <a:p>
            <a:pPr algn="ctr"/>
            <a:r>
              <a:rPr lang="de-DE" sz="1000" dirty="0" err="1"/>
              <a:t>diameter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rivet</a:t>
              </a:r>
              <a:r>
                <a:rPr lang="de-DE" sz="1000" dirty="0"/>
                <a:t> </a:t>
              </a:r>
              <a:r>
                <a:rPr lang="de-DE" sz="1000" dirty="0" err="1"/>
                <a:t>length</a:t>
              </a:r>
              <a:endParaRPr lang="de-DE" sz="1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grip</a:t>
              </a:r>
              <a:endParaRPr lang="de-DE" sz="1000" dirty="0"/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/>
                <a:t>min_grip</a:t>
              </a:r>
              <a:r>
                <a:rPr lang="de-DE" sz="1000" dirty="0"/>
                <a:t> &lt; T1+T2 &lt;  </a:t>
              </a:r>
              <a:r>
                <a:rPr lang="de-DE" sz="1000" dirty="0" err="1"/>
                <a:t>max_grip</a:t>
              </a:r>
              <a:endParaRPr lang="de-DE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1 – non-</a:t>
            </a:r>
            <a:r>
              <a:rPr lang="de-DE" sz="1000" dirty="0" err="1"/>
              <a:t>weldable</a:t>
            </a:r>
            <a:r>
              <a:rPr lang="de-DE" sz="1000" dirty="0"/>
              <a:t> </a:t>
            </a:r>
            <a:r>
              <a:rPr lang="de-DE" sz="1000" dirty="0" err="1"/>
              <a:t>part</a:t>
            </a:r>
            <a:r>
              <a:rPr lang="de-DE" sz="1000" dirty="0"/>
              <a:t>/material</a:t>
            </a:r>
          </a:p>
          <a:p>
            <a:r>
              <a:rPr lang="de-DE" sz="1000" dirty="0"/>
              <a:t>2 – </a:t>
            </a:r>
            <a:r>
              <a:rPr lang="de-DE" sz="1000" dirty="0" err="1"/>
              <a:t>weldable</a:t>
            </a:r>
            <a:r>
              <a:rPr lang="de-DE" sz="1000" dirty="0"/>
              <a:t> </a:t>
            </a:r>
            <a:r>
              <a:rPr lang="de-DE" sz="1000" dirty="0" err="1"/>
              <a:t>part</a:t>
            </a:r>
            <a:r>
              <a:rPr lang="de-DE" sz="1000" dirty="0"/>
              <a:t>/material</a:t>
            </a:r>
          </a:p>
          <a:p>
            <a:r>
              <a:rPr lang="de-DE" sz="1000" dirty="0"/>
              <a:t>3 – </a:t>
            </a:r>
            <a:r>
              <a:rPr lang="de-DE" sz="1000" dirty="0" err="1"/>
              <a:t>insert</a:t>
            </a:r>
            <a:r>
              <a:rPr lang="de-DE" sz="1000" dirty="0"/>
              <a:t> </a:t>
            </a:r>
            <a:r>
              <a:rPr lang="de-DE" sz="1000" dirty="0" err="1"/>
              <a:t>or</a:t>
            </a:r>
            <a:r>
              <a:rPr lang="de-DE" sz="1000" dirty="0"/>
              <a:t> </a:t>
            </a:r>
            <a:r>
              <a:rPr lang="de-DE" sz="1000" dirty="0" err="1"/>
              <a:t>plug</a:t>
            </a:r>
            <a:endParaRPr lang="de-DE" sz="1000" dirty="0"/>
          </a:p>
          <a:p>
            <a:r>
              <a:rPr lang="de-DE" sz="1000" dirty="0"/>
              <a:t>4 – </a:t>
            </a:r>
            <a:r>
              <a:rPr lang="de-DE" sz="1000" dirty="0" err="1"/>
              <a:t>electrodes</a:t>
            </a:r>
            <a:endParaRPr lang="de-DE" sz="1000" dirty="0"/>
          </a:p>
          <a:p>
            <a:r>
              <a:rPr lang="de-DE" sz="1000" dirty="0"/>
              <a:t>5 – </a:t>
            </a:r>
            <a:r>
              <a:rPr lang="de-DE" sz="1000" dirty="0" err="1"/>
              <a:t>stop</a:t>
            </a:r>
            <a:r>
              <a:rPr lang="de-DE" sz="1000" dirty="0"/>
              <a:t> </a:t>
            </a:r>
            <a:r>
              <a:rPr lang="de-DE" sz="1000" dirty="0" err="1"/>
              <a:t>surface</a:t>
            </a:r>
            <a:endParaRPr lang="de-DE" sz="1000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Clinched</a:t>
            </a:r>
            <a:r>
              <a:rPr lang="de-DE" sz="1000" dirty="0"/>
              <a:t> </a:t>
            </a:r>
            <a:r>
              <a:rPr lang="de-DE" sz="1000" dirty="0" err="1"/>
              <a:t>rivet</a:t>
            </a:r>
            <a:r>
              <a:rPr lang="de-DE" sz="1000" dirty="0"/>
              <a:t> </a:t>
            </a:r>
            <a:r>
              <a:rPr lang="de-DE" sz="1000" dirty="0" err="1"/>
              <a:t>stud</a:t>
            </a:r>
            <a:r>
              <a:rPr lang="de-DE" sz="1000" dirty="0"/>
              <a:t> (</a:t>
            </a:r>
            <a:r>
              <a:rPr lang="de-DE" sz="1000" dirty="0" err="1"/>
              <a:t>threaded</a:t>
            </a:r>
            <a:r>
              <a:rPr lang="de-DE" sz="1000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clinched</a:t>
            </a:r>
            <a:r>
              <a:rPr lang="de-DE" sz="1000" dirty="0"/>
              <a:t> ball </a:t>
            </a:r>
            <a:r>
              <a:rPr lang="de-DE" sz="1000" dirty="0" err="1"/>
              <a:t>stud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804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3142192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6445229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90" y="2137410"/>
            <a:ext cx="3817620" cy="2583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5418137" y="2961005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5381942" y="2961005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5388927" y="2961005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47" y="2961005"/>
            <a:ext cx="1373505" cy="935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Placing</a:t>
            </a:r>
            <a:r>
              <a:rPr lang="de-DE" sz="1000" dirty="0"/>
              <a:t> </a:t>
            </a:r>
            <a:r>
              <a:rPr lang="de-DE" sz="1000" dirty="0" err="1"/>
              <a:t>screw</a:t>
            </a:r>
            <a:br>
              <a:rPr lang="de-DE" sz="1000" dirty="0"/>
            </a:br>
            <a:r>
              <a:rPr lang="de-DE" sz="1000" dirty="0"/>
              <a:t>(w/ </a:t>
            </a:r>
            <a:r>
              <a:rPr lang="de-DE" sz="1000" dirty="0" err="1"/>
              <a:t>speed</a:t>
            </a:r>
            <a:r>
              <a:rPr lang="de-DE" sz="1000" dirty="0"/>
              <a:t> &amp; </a:t>
            </a:r>
            <a:br>
              <a:rPr lang="de-DE" sz="1000" dirty="0"/>
            </a:br>
            <a:r>
              <a:rPr lang="de-DE" sz="1000" dirty="0" err="1"/>
              <a:t>pressure</a:t>
            </a:r>
            <a:r>
              <a:rPr lang="de-DE" sz="1000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Heating</a:t>
            </a:r>
            <a:r>
              <a:rPr lang="de-DE" sz="1000" dirty="0"/>
              <a:t>, </a:t>
            </a:r>
            <a:br>
              <a:rPr lang="de-DE" sz="1000" dirty="0"/>
            </a:br>
            <a:r>
              <a:rPr lang="de-DE" sz="1000" dirty="0" err="1"/>
              <a:t>Forming</a:t>
            </a:r>
            <a:r>
              <a:rPr lang="de-DE" sz="1000" dirty="0"/>
              <a:t>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Forming</a:t>
            </a:r>
            <a:r>
              <a:rPr lang="de-DE" sz="1000" dirty="0"/>
              <a:t> </a:t>
            </a:r>
            <a:r>
              <a:rPr lang="de-DE" sz="1000" dirty="0" err="1"/>
              <a:t>thread</a:t>
            </a:r>
            <a:r>
              <a:rPr lang="de-DE" sz="1000" dirty="0"/>
              <a:t> &amp; </a:t>
            </a:r>
            <a:r>
              <a:rPr lang="de-DE" sz="1000" dirty="0" err="1"/>
              <a:t>tighten</a:t>
            </a:r>
            <a:r>
              <a:rPr lang="de-DE" sz="1000" dirty="0"/>
              <a:t> </a:t>
            </a:r>
            <a:r>
              <a:rPr lang="de-DE" sz="1000" dirty="0" err="1"/>
              <a:t>screw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length</a:t>
            </a:r>
            <a:endParaRPr lang="de-DE" sz="10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thread</a:t>
            </a:r>
            <a:r>
              <a:rPr lang="de-DE" sz="1000" dirty="0"/>
              <a:t> </a:t>
            </a:r>
            <a:r>
              <a:rPr lang="de-DE" sz="1000" dirty="0" err="1"/>
              <a:t>length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d</a:t>
            </a:r>
            <a:r>
              <a:rPr lang="de-DE" sz="1000" baseline="-25000" dirty="0" err="1"/>
              <a:t>D</a:t>
            </a:r>
            <a:endParaRPr lang="de-DE" sz="1000" baseline="-25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d</a:t>
            </a:r>
            <a:r>
              <a:rPr lang="de-DE" sz="1000" baseline="-25000" dirty="0" err="1"/>
              <a:t>w</a:t>
            </a:r>
            <a:endParaRPr lang="de-DE" sz="1000" baseline="-25000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73413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resentation" r:id="rId3" imgW="1985938" imgH="1488908" progId="PowerPoint.Show.8">
                  <p:embed/>
                </p:oleObj>
              </mc:Choice>
              <mc:Fallback>
                <p:oleObj name="Presentation" r:id="rId3" imgW="1985938" imgH="1488908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d</a:t>
            </a:r>
            <a:r>
              <a:rPr lang="de-DE" sz="1000" baseline="-25000" dirty="0" err="1"/>
              <a:t>D</a:t>
            </a:r>
            <a:endParaRPr lang="de-DE" sz="1000" baseline="-250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d</a:t>
            </a:r>
            <a:r>
              <a:rPr lang="de-DE" sz="1000" baseline="-25000" dirty="0" err="1"/>
              <a:t>V</a:t>
            </a:r>
            <a:endParaRPr lang="de-DE" sz="1000" baseline="-250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aseline="-25000" dirty="0"/>
              <a:t>Cap </a:t>
            </a:r>
            <a:r>
              <a:rPr lang="de-DE" sz="1000" baseline="-25000" dirty="0" err="1"/>
              <a:t>thickness</a:t>
            </a:r>
            <a:endParaRPr lang="de-DE" sz="1000" baseline="-25000" dirty="0"/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aseline="-25000" dirty="0" err="1"/>
              <a:t>button</a:t>
            </a:r>
            <a:r>
              <a:rPr lang="de-DE" sz="1000" baseline="-25000" dirty="0"/>
              <a:t> </a:t>
            </a:r>
            <a:r>
              <a:rPr lang="de-DE" sz="1000" baseline="-25000" dirty="0" err="1"/>
              <a:t>diameter</a:t>
            </a:r>
            <a:endParaRPr lang="de-DE" sz="1000" baseline="-250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aseline="-25000" dirty="0" err="1"/>
              <a:t>punch</a:t>
            </a:r>
            <a:r>
              <a:rPr lang="de-DE" sz="1000" baseline="-25000" dirty="0"/>
              <a:t> </a:t>
            </a:r>
            <a:r>
              <a:rPr lang="de-DE" sz="1000" baseline="-25000" dirty="0" err="1"/>
              <a:t>side</a:t>
            </a:r>
            <a:r>
              <a:rPr lang="de-DE" sz="1000" baseline="-25000" dirty="0"/>
              <a:t>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aseline="-25000" dirty="0"/>
              <a:t>die </a:t>
            </a:r>
            <a:r>
              <a:rPr lang="de-DE" sz="1000" baseline="-25000" dirty="0" err="1"/>
              <a:t>side</a:t>
            </a:r>
            <a:r>
              <a:rPr lang="de-DE" sz="1000" baseline="-25000" dirty="0"/>
              <a:t>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Openable</a:t>
              </a:r>
              <a:r>
                <a:rPr lang="de-DE" sz="1000" baseline="-25000" dirty="0"/>
                <a:t>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punch</a:t>
              </a:r>
              <a:endParaRPr lang="de-DE" sz="1000" baseline="-250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nail</a:t>
              </a:r>
              <a:endParaRPr lang="de-DE" sz="1000" baseline="-25000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joined</a:t>
              </a:r>
              <a:r>
                <a:rPr lang="de-DE" sz="1000" baseline="-25000" dirty="0"/>
                <a:t> </a:t>
              </a:r>
              <a:r>
                <a:rPr lang="de-DE" sz="1000" baseline="-25000" dirty="0" err="1"/>
                <a:t>sheet</a:t>
              </a:r>
              <a:endParaRPr lang="de-DE" sz="1000" baseline="-25000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base</a:t>
              </a:r>
              <a:r>
                <a:rPr lang="de-DE" sz="1000" baseline="-25000" dirty="0"/>
                <a:t> </a:t>
              </a:r>
              <a:r>
                <a:rPr lang="de-DE" sz="1000" baseline="-25000" dirty="0" err="1"/>
                <a:t>part</a:t>
              </a:r>
              <a:endParaRPr lang="de-DE" sz="1000" baseline="-25000" dirty="0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length</a:t>
              </a:r>
              <a:endParaRPr lang="de-DE" sz="1000" baseline="-25000" dirty="0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cylinder_length</a:t>
              </a:r>
              <a:endParaRPr lang="de-DE" sz="1000" baseline="-25000" dirty="0"/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head_diameter</a:t>
              </a:r>
              <a:endParaRPr lang="de-DE" sz="1000" baseline="-25000" dirty="0"/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head_height</a:t>
              </a:r>
              <a:endParaRPr lang="de-DE" sz="1000" baseline="-25000" dirty="0"/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baseline="-25000" dirty="0" err="1"/>
                <a:t>shaft_diameter</a:t>
              </a:r>
              <a:endParaRPr lang="de-DE" sz="1000" baseline="-25000" dirty="0"/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aseline="-25000" dirty="0" err="1"/>
              <a:t>Examples</a:t>
            </a:r>
            <a:r>
              <a:rPr lang="de-DE" sz="1400" baseline="-25000" dirty="0"/>
              <a:t> </a:t>
            </a:r>
            <a:r>
              <a:rPr lang="de-DE" sz="1400" baseline="-25000" dirty="0" err="1"/>
              <a:t>of</a:t>
            </a:r>
            <a:r>
              <a:rPr lang="de-DE" sz="1400" baseline="-25000" dirty="0"/>
              <a:t>  different </a:t>
            </a:r>
            <a:r>
              <a:rPr lang="de-DE" sz="1400" baseline="-25000" dirty="0" err="1"/>
              <a:t>nail</a:t>
            </a:r>
            <a:r>
              <a:rPr lang="de-DE" sz="1400" baseline="-25000" dirty="0"/>
              <a:t> </a:t>
            </a:r>
            <a:r>
              <a:rPr lang="de-DE" sz="1400" baseline="-25000" dirty="0" err="1"/>
              <a:t>types</a:t>
            </a:r>
            <a:endParaRPr lang="de-DE" sz="1400" baseline="-25000" dirty="0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2388637"/>
            <a:ext cx="5529940" cy="20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9" y="2304660"/>
            <a:ext cx="6425682" cy="22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70" y="2307264"/>
            <a:ext cx="6423460" cy="22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8545" y="-559435"/>
            <a:ext cx="4994910" cy="7976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84" y="1567542"/>
            <a:ext cx="8160832" cy="372291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5" y="3165792"/>
            <a:ext cx="2449830" cy="52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5" y="2898458"/>
            <a:ext cx="2338070" cy="106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07" y="2546350"/>
            <a:ext cx="2115185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5563552" y="2943860"/>
            <a:ext cx="106489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243772"/>
            <a:ext cx="1304925" cy="2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5203190" y="2924810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0" y="2858770"/>
            <a:ext cx="2085340" cy="114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25127"/>
            <a:ext cx="268224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3409950" y="2759392"/>
            <a:ext cx="5372100" cy="1339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499735" y="2925127"/>
            <a:ext cx="119253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2" y="2916237"/>
            <a:ext cx="2703195" cy="10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5319712" y="3027363"/>
            <a:ext cx="1552575" cy="80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17" y="2812415"/>
            <a:ext cx="2539365" cy="123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05" y="2822575"/>
            <a:ext cx="2485390" cy="12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82" y="2727007"/>
            <a:ext cx="2286635" cy="140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65" y="2734945"/>
            <a:ext cx="2668270" cy="138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17" y="2626043"/>
            <a:ext cx="2158365" cy="16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4821237" y="2918778"/>
            <a:ext cx="2549525" cy="1020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2849880"/>
            <a:ext cx="283591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60" y="2862897"/>
            <a:ext cx="2595880" cy="11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565082"/>
            <a:ext cx="575945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718435"/>
            <a:ext cx="5759450" cy="1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2" y="1194117"/>
            <a:ext cx="6015355" cy="4469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dome</a:t>
            </a:r>
            <a:endParaRPr lang="de-DE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large </a:t>
            </a:r>
            <a:r>
              <a:rPr lang="de-DE" sz="1000" dirty="0" err="1"/>
              <a:t>flange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countersunk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Breitbild</PresentationFormat>
  <Paragraphs>107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Cambria</vt:lpstr>
      <vt:lpstr>Office</vt:lpstr>
      <vt:lpstr>Microsoft PowerPoint 97-2003-Präsentation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Weinert, Matthias (M.)</cp:lastModifiedBy>
  <cp:revision>11</cp:revision>
  <dcterms:created xsi:type="dcterms:W3CDTF">2022-04-27T08:20:35Z</dcterms:created>
  <dcterms:modified xsi:type="dcterms:W3CDTF">2022-04-27T11:55:53Z</dcterms:modified>
</cp:coreProperties>
</file>